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2" r:id="rId3"/>
    <p:sldId id="260" r:id="rId4"/>
    <p:sldId id="267" r:id="rId5"/>
    <p:sldId id="261" r:id="rId6"/>
    <p:sldId id="263" r:id="rId7"/>
    <p:sldId id="265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368" autoAdjust="0"/>
  </p:normalViewPr>
  <p:slideViewPr>
    <p:cSldViewPr>
      <p:cViewPr varScale="1">
        <p:scale>
          <a:sx n="62" d="100"/>
          <a:sy n="62" d="100"/>
        </p:scale>
        <p:origin x="10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72F24-D179-467C-8ABB-25CC205B0DD4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97B9-CACC-4957-A7DD-D77D898F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9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E97B9-CACC-4957-A7DD-D77D898F415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E97B9-CACC-4957-A7DD-D77D898F415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E97B9-CACC-4957-A7DD-D77D898F415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E97B9-CACC-4957-A7DD-D77D898F415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</a:t>
            </a:r>
            <a:r>
              <a:rPr lang="en-US" baseline="0" dirty="0"/>
              <a:t> summer, I spent 3 weeks in California taking care of my father-in-law, Lewis, who has terminal lung cancer, and is currently under Advanced Hospice home care. I feared going because our relationship was somewhat fractured. I am not normally a praying gal – spiritual – but not religious, but I asked my hiking group before I left to pray for perseverance, patience, and a serving heart. And this summer - I was given a gift. It was unexpected. All of those life lessons – those moments of growth that focus on living with purpose …that I had accumulated over these last 8 years since my mother’s death were razor sharp for this moment in time. I focused on whole person… not only for Lewis, but for myself… 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E97B9-CACC-4957-A7DD-D77D898F415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FB1AD-E606-4DEB-8F5C-4453605052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61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E97B9-CACC-4957-A7DD-D77D898F41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7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C1DD947-7CE4-4743-B9A0-3E5840FCBC4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7F2DBE-3966-4765-8EA1-A39915E8499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D947-7CE4-4743-B9A0-3E5840FCBC4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2DBE-3966-4765-8EA1-A39915E84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AC1DD947-7CE4-4743-B9A0-3E5840FCBC4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7F2DBE-3966-4765-8EA1-A39915E84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D947-7CE4-4743-B9A0-3E5840FCBC4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2DBE-3966-4765-8EA1-A39915E84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1DD947-7CE4-4743-B9A0-3E5840FCBC4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5B7F2DBE-3966-4765-8EA1-A39915E8499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D947-7CE4-4743-B9A0-3E5840FCBC4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2DBE-3966-4765-8EA1-A39915E84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D947-7CE4-4743-B9A0-3E5840FCBC4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2DBE-3966-4765-8EA1-A39915E84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D947-7CE4-4743-B9A0-3E5840FCBC4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2DBE-3966-4765-8EA1-A39915E84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1DD947-7CE4-4743-B9A0-3E5840FCBC4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2DBE-3966-4765-8EA1-A39915E84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D947-7CE4-4743-B9A0-3E5840FCBC4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2DBE-3966-4765-8EA1-A39915E84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D947-7CE4-4743-B9A0-3E5840FCBC4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2DBE-3966-4765-8EA1-A39915E8499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C1DD947-7CE4-4743-B9A0-3E5840FCBC4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7F2DBE-3966-4765-8EA1-A39915E849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-381000"/>
            <a:ext cx="6400800" cy="2362200"/>
          </a:xfrm>
        </p:spPr>
        <p:txBody>
          <a:bodyPr/>
          <a:lstStyle/>
          <a:p>
            <a:pPr algn="ctr"/>
            <a:r>
              <a:rPr lang="en-US" sz="5400" dirty="0"/>
              <a:t>Welcome to </a:t>
            </a:r>
            <a:br>
              <a:rPr lang="en-US" sz="5400" dirty="0"/>
            </a:br>
            <a:r>
              <a:rPr lang="en-US" sz="5400" dirty="0"/>
              <a:t>7</a:t>
            </a:r>
            <a:r>
              <a:rPr lang="en-US" sz="5400" baseline="30000" dirty="0"/>
              <a:t>th</a:t>
            </a:r>
            <a:r>
              <a:rPr lang="en-US" sz="5400" dirty="0"/>
              <a:t> grade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562600"/>
            <a:ext cx="2371578" cy="110124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</a:rPr>
              <a:t>Candus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 Muir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A53BD-D0E9-4141-824A-813CCD5282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8" t="12322" r="9772" b="26387"/>
          <a:stretch/>
        </p:blipFill>
        <p:spPr>
          <a:xfrm>
            <a:off x="3611835" y="2209800"/>
            <a:ext cx="4834688" cy="3749350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BS Science and Math; Teaching Certificate</a:t>
            </a:r>
          </a:p>
          <a:p>
            <a:r>
              <a:rPr lang="en-US" dirty="0"/>
              <a:t>26</a:t>
            </a:r>
            <a:r>
              <a:rPr lang="en-US" baseline="30000" dirty="0"/>
              <a:t>th</a:t>
            </a:r>
            <a:r>
              <a:rPr lang="en-US" dirty="0"/>
              <a:t> year; Starting 17</a:t>
            </a:r>
            <a:r>
              <a:rPr lang="en-US" baseline="30000" dirty="0"/>
              <a:t>th</a:t>
            </a:r>
            <a:r>
              <a:rPr lang="en-US" dirty="0"/>
              <a:t> year at TCA</a:t>
            </a:r>
          </a:p>
          <a:p>
            <a:r>
              <a:rPr lang="en-US" dirty="0"/>
              <a:t>Texas, England, Germany, Colorado</a:t>
            </a:r>
          </a:p>
          <a:p>
            <a:r>
              <a:rPr lang="en-US" dirty="0"/>
              <a:t>Elementary, JH, and High School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981" y="3078480"/>
            <a:ext cx="2362200" cy="70104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Family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9" r="14463" b="4132"/>
          <a:stretch/>
        </p:blipFill>
        <p:spPr>
          <a:xfrm>
            <a:off x="4109812" y="2189053"/>
            <a:ext cx="2306828" cy="240352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B16683-D56A-4CAE-9BA3-74A92B4CA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274" y="-50109"/>
            <a:ext cx="2587982" cy="26368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70B65FB-9A2D-40F7-B439-3F201D73A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955" y="4511162"/>
            <a:ext cx="1938161" cy="2346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F7C3F3-4B61-4329-8984-76EB598D5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033" y="0"/>
            <a:ext cx="2718967" cy="454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B58DCD-8B6E-44C7-AA68-D6696525A0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9"/>
          <a:stretch/>
        </p:blipFill>
        <p:spPr>
          <a:xfrm>
            <a:off x="15776" y="-15238"/>
            <a:ext cx="2000646" cy="45665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E29826-43CD-4129-9C15-5FB6353601D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6058" r="9776" b="15491"/>
          <a:stretch/>
        </p:blipFill>
        <p:spPr>
          <a:xfrm>
            <a:off x="2016421" y="0"/>
            <a:ext cx="2142797" cy="25847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730873-BF92-4937-86BB-E4A54EAA6FD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3" b="41248"/>
          <a:stretch/>
        </p:blipFill>
        <p:spPr>
          <a:xfrm>
            <a:off x="36576" y="4482753"/>
            <a:ext cx="3383379" cy="23489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0B6ED8-2FB7-4630-91D0-E3FA740800D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r="5000" b="7778"/>
          <a:stretch/>
        </p:blipFill>
        <p:spPr>
          <a:xfrm>
            <a:off x="5291819" y="4547400"/>
            <a:ext cx="3894537" cy="24938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20040"/>
            <a:ext cx="8077200" cy="74676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My “Babies”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t="955" r="50044" b="1250"/>
          <a:stretch/>
        </p:blipFill>
        <p:spPr bwMode="auto">
          <a:xfrm>
            <a:off x="685800" y="1295400"/>
            <a:ext cx="2895600" cy="45449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587416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Aleesa</a:t>
            </a:r>
            <a:r>
              <a:rPr lang="en-US" dirty="0"/>
              <a:t> – TCA Graduate 2016</a:t>
            </a:r>
          </a:p>
          <a:p>
            <a:r>
              <a:rPr lang="en-US" dirty="0"/>
              <a:t>	UCCS – Biochemistry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7456" y="5874160"/>
            <a:ext cx="3715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Lorne – TCA Graduate 2012</a:t>
            </a:r>
          </a:p>
          <a:p>
            <a:r>
              <a:rPr lang="en-US" dirty="0"/>
              <a:t>             UCCS Graduate 2016</a:t>
            </a:r>
          </a:p>
          <a:p>
            <a:r>
              <a:rPr lang="en-US" dirty="0"/>
              <a:t>	Pursuing Doctorate 2017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0FB15-31B2-4F8D-A3E1-CC4F18A42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570" y="1299216"/>
            <a:ext cx="3276600" cy="454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69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FB4D4C-66E2-4CE9-B7E7-1CD57FF84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312" y="-12982"/>
            <a:ext cx="2467186" cy="3289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15" y="266212"/>
            <a:ext cx="7239000" cy="785811"/>
          </a:xfrm>
        </p:spPr>
        <p:txBody>
          <a:bodyPr>
            <a:normAutofit/>
          </a:bodyPr>
          <a:lstStyle/>
          <a:p>
            <a:r>
              <a:rPr lang="en-US" dirty="0"/>
              <a:t>Passions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1080"/>
            <a:ext cx="7239000" cy="4846320"/>
          </a:xfrm>
        </p:spPr>
        <p:txBody>
          <a:bodyPr/>
          <a:lstStyle/>
          <a:p>
            <a:r>
              <a:rPr lang="en-US" dirty="0"/>
              <a:t>Family</a:t>
            </a:r>
          </a:p>
          <a:p>
            <a:r>
              <a:rPr lang="en-US" dirty="0"/>
              <a:t>Science</a:t>
            </a:r>
          </a:p>
          <a:p>
            <a:r>
              <a:rPr lang="en-US"/>
              <a:t>Teaching</a:t>
            </a:r>
            <a:endParaRPr lang="en-US" dirty="0"/>
          </a:p>
          <a:p>
            <a:r>
              <a:rPr lang="en-US" dirty="0"/>
              <a:t>Gardening</a:t>
            </a:r>
          </a:p>
          <a:p>
            <a:r>
              <a:rPr lang="en-US" dirty="0"/>
              <a:t>Traveling </a:t>
            </a:r>
          </a:p>
          <a:p>
            <a:r>
              <a:rPr lang="en-US" dirty="0"/>
              <a:t>Hiking/14ers</a:t>
            </a:r>
          </a:p>
          <a:p>
            <a:r>
              <a:rPr lang="en-US" dirty="0"/>
              <a:t>Cooking</a:t>
            </a:r>
          </a:p>
          <a:p>
            <a:r>
              <a:rPr lang="en-US" dirty="0"/>
              <a:t>Fitness</a:t>
            </a:r>
          </a:p>
          <a:p>
            <a:r>
              <a:rPr lang="en-US" dirty="0"/>
              <a:t>Soccer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969360-7594-4386-856A-7956AE4939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12" y="-316990"/>
            <a:ext cx="3886200" cy="388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D9E315-A95D-4B34-991C-28A83866B4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251" y="2971800"/>
            <a:ext cx="2596896" cy="39075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38FB23-98C8-4E7F-AD12-E75A6C4096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8" t="16898" r="24999" b="3603"/>
          <a:stretch/>
        </p:blipFill>
        <p:spPr>
          <a:xfrm>
            <a:off x="5027551" y="2971800"/>
            <a:ext cx="4116449" cy="39075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93287"/>
            <a:ext cx="3948619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My Mom </a:t>
            </a:r>
            <a:br>
              <a:rPr lang="en-US" dirty="0"/>
            </a:br>
            <a:r>
              <a:rPr lang="en-US" dirty="0"/>
              <a:t>Roberta Stevens</a:t>
            </a:r>
          </a:p>
        </p:txBody>
      </p:sp>
      <p:pic>
        <p:nvPicPr>
          <p:cNvPr id="29698" name="Picture 2" descr="http://a5.sphotos.ak.fbcdn.net/hphotos-ak-snc3/22050_1276037415936_1079984619_863394_126456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68453"/>
            <a:ext cx="3619727" cy="38700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2228" y="112743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August 28, 2009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96" y="1496762"/>
            <a:ext cx="3246461" cy="40417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0727" y="5505532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My Father-In-Law Lewis Muir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9014" y="645963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Summer 2014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391400" cy="1234440"/>
          </a:xfrm>
        </p:spPr>
        <p:txBody>
          <a:bodyPr>
            <a:normAutofit/>
          </a:bodyPr>
          <a:lstStyle/>
          <a:p>
            <a:r>
              <a:rPr lang="en-US" sz="4000" dirty="0"/>
              <a:t>How is </a:t>
            </a:r>
            <a:r>
              <a:rPr lang="en-US" sz="4000" dirty="0" err="1"/>
              <a:t>tCA</a:t>
            </a:r>
            <a:r>
              <a:rPr lang="en-US" sz="4000" dirty="0"/>
              <a:t> different from a Traditional school?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924800" cy="4846320"/>
          </a:xfrm>
        </p:spPr>
        <p:txBody>
          <a:bodyPr/>
          <a:lstStyle/>
          <a:p>
            <a:r>
              <a:rPr lang="en-US" sz="4000" dirty="0"/>
              <a:t>Understanding the whole person</a:t>
            </a:r>
          </a:p>
          <a:p>
            <a:pPr lvl="1"/>
            <a:r>
              <a:rPr lang="en-US" sz="3700" i="1" dirty="0"/>
              <a:t>Mind</a:t>
            </a:r>
          </a:p>
          <a:p>
            <a:pPr lvl="1"/>
            <a:r>
              <a:rPr lang="en-US" sz="3700" i="1" dirty="0"/>
              <a:t>Body</a:t>
            </a:r>
          </a:p>
          <a:p>
            <a:pPr lvl="1"/>
            <a:r>
              <a:rPr lang="en-US" sz="3700" i="1" dirty="0"/>
              <a:t>Spirit</a:t>
            </a:r>
          </a:p>
          <a:p>
            <a:r>
              <a:rPr lang="en-US" sz="4000" dirty="0"/>
              <a:t>Building relationships</a:t>
            </a:r>
          </a:p>
          <a:p>
            <a:r>
              <a:rPr lang="en-US" sz="4000" dirty="0"/>
              <a:t>Valuing discussions </a:t>
            </a:r>
            <a:r>
              <a:rPr lang="en-US" sz="4000"/>
              <a:t>- Socratic</a:t>
            </a:r>
            <a:endParaRPr lang="en-US" sz="4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083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850659"/>
          </a:xfrm>
        </p:spPr>
        <p:txBody>
          <a:bodyPr>
            <a:normAutofit/>
          </a:bodyPr>
          <a:lstStyle/>
          <a:p>
            <a:r>
              <a:rPr lang="en-US" dirty="0"/>
              <a:t>It’s going to be a GREAT year!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6378891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14er - Mt. Princeton - August 2017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2D102-50F8-4640-A539-6552042D7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543" y="9906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686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1052</TotalTime>
  <Words>267</Words>
  <Application>Microsoft Office PowerPoint</Application>
  <PresentationFormat>On-screen Show (4:3)</PresentationFormat>
  <Paragraphs>47</Paragraphs>
  <Slides>8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Trebuchet MS</vt:lpstr>
      <vt:lpstr>Wingdings</vt:lpstr>
      <vt:lpstr>Wingdings 2</vt:lpstr>
      <vt:lpstr>Opulent</vt:lpstr>
      <vt:lpstr>Welcome to  7th grade Science</vt:lpstr>
      <vt:lpstr>Teaching experience</vt:lpstr>
      <vt:lpstr>Family</vt:lpstr>
      <vt:lpstr>My “Babies”</vt:lpstr>
      <vt:lpstr>Passions</vt:lpstr>
      <vt:lpstr>My Mom  Roberta Stevens</vt:lpstr>
      <vt:lpstr>How is tCA different from a Traditional school?</vt:lpstr>
      <vt:lpstr>It’s going to be a GREAT year!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7th grade Science</dc:title>
  <dc:creator>Lorne</dc:creator>
  <cp:lastModifiedBy>TCA Candus Muir</cp:lastModifiedBy>
  <cp:revision>46</cp:revision>
  <dcterms:created xsi:type="dcterms:W3CDTF">2011-08-25T02:56:02Z</dcterms:created>
  <dcterms:modified xsi:type="dcterms:W3CDTF">2018-08-17T13:24:22Z</dcterms:modified>
</cp:coreProperties>
</file>